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notesSlides/notesSlide27.xml" ContentType="application/vnd.openxmlformats-officedocument.presentationml.notesSlide+xml"/>
  <Override PartName="/ppt/ink/ink324.xml" ContentType="application/inkml+xml"/>
  <Override PartName="/ppt/ink/ink325.xml" ContentType="application/inkml+xml"/>
  <Override PartName="/ppt/ink/ink326.xml" ContentType="application/inkml+xml"/>
  <Override PartName="/ppt/notesSlides/notesSlide28.xml" ContentType="application/vnd.openxmlformats-officedocument.presentationml.notesSlide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notesSlides/notesSlide47.xml" ContentType="application/vnd.openxmlformats-officedocument.presentationml.notesSlide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0.xml" ContentType="application/inkml+xml"/>
  <Override PartName="/ppt/ink/ink361.xml" ContentType="application/inkml+xml"/>
  <Override PartName="/ppt/ink/ink362.xml" ContentType="application/inkml+xml"/>
  <Override PartName="/ppt/notesSlides/notesSlide51.xml" ContentType="application/vnd.openxmlformats-officedocument.presentationml.notesSlide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notesSlides/notesSlide52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notesSlides/notesSlide53.xml" ContentType="application/vnd.openxmlformats-officedocument.presentationml.notesSlide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notesSlides/notesSlide66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notesSlides/notesSlide67.xml" ContentType="application/vnd.openxmlformats-officedocument.presentationml.notesSlide+xml"/>
  <Override PartName="/ppt/ink/ink407.xml" ContentType="application/inkml+xml"/>
  <Override PartName="/ppt/notesSlides/notesSlide68.xml" ContentType="application/vnd.openxmlformats-officedocument.presentationml.notesSlide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notesSlides/notesSlide69.xml" ContentType="application/vnd.openxmlformats-officedocument.presentationml.notesSlide+xml"/>
  <Override PartName="/ppt/ink/ink424.xml" ContentType="application/inkml+xml"/>
  <Override PartName="/ppt/notesSlides/notesSlide70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71.xml" ContentType="application/vnd.openxmlformats-officedocument.presentationml.notesSlide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72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notesSlides/notesSlide73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notesSlides/notesSlide74.xml" ContentType="application/vnd.openxmlformats-officedocument.presentationml.notesSlide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75.xml" ContentType="application/vnd.openxmlformats-officedocument.presentationml.notesSlid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notesSlides/notesSlide76.xml" ContentType="application/vnd.openxmlformats-officedocument.presentationml.notesSlide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notesSlides/notesSlide77.xml" ContentType="application/vnd.openxmlformats-officedocument.presentationml.notesSlide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464.xml" ContentType="application/inkml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alibri Light" panose="020F0302020204030204" pitchFamily="34" charset="0"/>
      <p:regular r:id="rId107"/>
      <p: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0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486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6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1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9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2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change</a:t>
            </a:r>
            <a:r>
              <a:rPr lang="en-US" baseline="0" dirty="0"/>
              <a:t> for MC++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Bloomberg </a:t>
            </a:r>
            <a:r>
              <a:rPr lang="en-US" baseline="0" dirty="0" err="1"/>
              <a:t>affilation</a:t>
            </a:r>
            <a:r>
              <a:rPr lang="en-US" baseline="0" dirty="0"/>
              <a:t>/template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replace old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mention `</a:t>
            </a:r>
            <a:r>
              <a:rPr lang="en-US" baseline="0" dirty="0" err="1"/>
              <a:t>camomilla</a:t>
            </a:r>
            <a:r>
              <a:rPr lang="en-US" baseline="0" dirty="0"/>
              <a:t>`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baseline="0" dirty="0">
                <a:effectLst/>
              </a:rPr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  <a:r>
              <a:rPr lang="en-US" baseline="0" dirty="0"/>
              <a:t>: mention </a:t>
            </a:r>
            <a:r>
              <a:rPr lang="en-US" baseline="0" dirty="0" err="1"/>
              <a:t>plf</a:t>
            </a:r>
            <a:r>
              <a:rPr lang="en-US" baseline="0" dirty="0"/>
              <a:t>::colony from </a:t>
            </a:r>
            <a:r>
              <a:rPr lang="en-US" baseline="0" dirty="0" err="1"/>
              <a:t>cppcon</a:t>
            </a:r>
            <a:r>
              <a:rPr lang="en-US" baseline="0" dirty="0"/>
              <a:t> 2016 (author name?)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sparse set inner storage types.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entity storage types.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using </a:t>
            </a:r>
            <a:r>
              <a:rPr lang="en-US" baseline="0" dirty="0" err="1"/>
              <a:t>hana</a:t>
            </a:r>
            <a:r>
              <a:rPr lang="en-US" baseline="0" dirty="0"/>
              <a:t>!</a:t>
            </a:r>
            <a:endParaRPr lang="en-US" dirty="0"/>
          </a:p>
          <a:p>
            <a:r>
              <a:rPr lang="en-US" dirty="0"/>
              <a:t> * Why not existing solution?</a:t>
            </a:r>
          </a:p>
          <a:p>
            <a:r>
              <a:rPr lang="en-US" dirty="0"/>
              <a:t>            * I like modern </a:t>
            </a:r>
            <a:r>
              <a:rPr lang="en-US" dirty="0" err="1"/>
              <a:t>constexpr</a:t>
            </a:r>
            <a:r>
              <a:rPr lang="en-US" dirty="0"/>
              <a:t>-based type-value encoding.</a:t>
            </a:r>
          </a:p>
          <a:p>
            <a:r>
              <a:rPr lang="en-US" dirty="0"/>
              <a:t>            * Wanted to support both clang and </a:t>
            </a:r>
            <a:r>
              <a:rPr lang="en-US" dirty="0" err="1"/>
              <a:t>gcc</a:t>
            </a:r>
            <a:r>
              <a:rPr lang="en-US" dirty="0"/>
              <a:t> (</a:t>
            </a:r>
            <a:r>
              <a:rPr lang="en-US" dirty="0" err="1"/>
              <a:t>hana</a:t>
            </a:r>
            <a:r>
              <a:rPr lang="en-US" baseline="0" dirty="0"/>
              <a:t> didn’t support </a:t>
            </a:r>
            <a:r>
              <a:rPr lang="en-US" baseline="0" dirty="0" err="1"/>
              <a:t>gcc</a:t>
            </a:r>
            <a:r>
              <a:rPr lang="en-US" baseline="0" dirty="0"/>
              <a:t> at the time</a:t>
            </a:r>
            <a:r>
              <a:rPr lang="en-US" dirty="0"/>
              <a:t>).</a:t>
            </a:r>
          </a:p>
          <a:p>
            <a:r>
              <a:rPr lang="en-US" dirty="0"/>
              <a:t>            * Learning purposes (and it worked).</a:t>
            </a:r>
          </a:p>
          <a:p>
            <a:r>
              <a:rPr lang="en-US" dirty="0"/>
              <a:t>            * Many excellent libraries exist (</a:t>
            </a:r>
            <a:r>
              <a:rPr lang="en-US" dirty="0" err="1"/>
              <a:t>hana</a:t>
            </a:r>
            <a:r>
              <a:rPr lang="en-US" dirty="0"/>
              <a:t>, brigand,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* Only</a:t>
            </a:r>
            <a:r>
              <a:rPr lang="en-US" baseline="0" dirty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std</a:t>
            </a:r>
            <a:r>
              <a:rPr lang="en-US" dirty="0"/>
              <a:t>::experimental::apply can be used to expand the list inside</a:t>
            </a:r>
            <a:r>
              <a:rPr lang="en-US" baseline="0" dirty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Apply+variadic</a:t>
            </a:r>
            <a:r>
              <a:rPr lang="en-US" baseline="0" dirty="0"/>
              <a:t> </a:t>
            </a:r>
            <a:r>
              <a:rPr lang="en-US" baseline="0" dirty="0" err="1"/>
              <a:t>static_for</a:t>
            </a:r>
            <a:r>
              <a:rPr lang="en-US" baseline="0" dirty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email?</a:t>
            </a:r>
          </a:p>
          <a:p>
            <a:r>
              <a:rPr lang="en-US" dirty="0"/>
              <a:t>TODO</a:t>
            </a:r>
            <a:r>
              <a:rPr lang="en-US" baseline="0"/>
              <a:t>: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06/11/2016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7"/>
              </a:rPr>
              <a:t>http:</a:t>
            </a:r>
            <a:r>
              <a:rPr lang="en-US" sz="1600" i="0" dirty="0">
                <a:hlinkClick r:id="rId17"/>
              </a:rPr>
              <a:t>//</a:t>
            </a:r>
            <a:r>
              <a:rPr lang="it-IT" sz="1600" i="0" dirty="0">
                <a:hlinkClick r:id="rId17"/>
              </a:rPr>
              <a:t>github.com/SuperV12</a:t>
            </a:r>
            <a:r>
              <a:rPr lang="it-IT" sz="1600" b="0" i="0" dirty="0">
                <a:hlinkClick r:id="rId17"/>
              </a:rPr>
              <a:t>3</a:t>
            </a:r>
            <a:r>
              <a:rPr lang="it-IT" sz="1600" i="0" dirty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7" Type="http://schemas.openxmlformats.org/officeDocument/2006/relationships/hyperlink" Target="http://github.com/SuperV1234/meetingcpp201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uperV1234/meetingcpp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.xml"/><Relationship Id="rId13" Type="http://schemas.openxmlformats.org/officeDocument/2006/relationships/image" Target="../media/image322.emf"/><Relationship Id="rId18" Type="http://schemas.openxmlformats.org/officeDocument/2006/relationships/customXml" Target="../ink/ink289.xml"/><Relationship Id="rId3" Type="http://schemas.openxmlformats.org/officeDocument/2006/relationships/image" Target="../media/image65.PNG"/><Relationship Id="rId7" Type="http://schemas.openxmlformats.org/officeDocument/2006/relationships/image" Target="../media/image810.emf"/><Relationship Id="rId12" Type="http://schemas.openxmlformats.org/officeDocument/2006/relationships/customXml" Target="../ink/ink286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3.xml"/><Relationship Id="rId11" Type="http://schemas.openxmlformats.org/officeDocument/2006/relationships/image" Target="../media/image320.emf"/><Relationship Id="rId5" Type="http://schemas.openxmlformats.org/officeDocument/2006/relationships/image" Target="../media/image67.PNG"/><Relationship Id="rId15" Type="http://schemas.openxmlformats.org/officeDocument/2006/relationships/image" Target="../media/image326.emf"/><Relationship Id="rId10" Type="http://schemas.openxmlformats.org/officeDocument/2006/relationships/customXml" Target="../ink/ink285.xml"/><Relationship Id="rId19" Type="http://schemas.openxmlformats.org/officeDocument/2006/relationships/image" Target="../media/image328.emf"/><Relationship Id="rId4" Type="http://schemas.openxmlformats.org/officeDocument/2006/relationships/image" Target="../media/image66.PNG"/><Relationship Id="rId9" Type="http://schemas.openxmlformats.org/officeDocument/2006/relationships/image" Target="../media/image309.emf"/><Relationship Id="rId14" Type="http://schemas.openxmlformats.org/officeDocument/2006/relationships/customXml" Target="../ink/ink2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.emf"/><Relationship Id="rId39" Type="http://schemas.openxmlformats.org/officeDocument/2006/relationships/customXml" Target="../ink/ink302.xml"/><Relationship Id="rId21" Type="http://schemas.openxmlformats.org/officeDocument/2006/relationships/customXml" Target="../ink/ink293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06.xml"/><Relationship Id="rId50" Type="http://schemas.openxmlformats.org/officeDocument/2006/relationships/image" Target="../media/image337.emf"/><Relationship Id="rId55" Type="http://schemas.openxmlformats.org/officeDocument/2006/relationships/customXml" Target="../ink/ink310.xml"/><Relationship Id="rId63" Type="http://schemas.openxmlformats.org/officeDocument/2006/relationships/customXml" Target="../ink/ink314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18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7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1.xml"/><Relationship Id="rId40" Type="http://schemas.openxmlformats.org/officeDocument/2006/relationships/image" Target="../media/image332.emf"/><Relationship Id="rId45" Type="http://schemas.openxmlformats.org/officeDocument/2006/relationships/customXml" Target="../ink/ink305.xml"/><Relationship Id="rId53" Type="http://schemas.openxmlformats.org/officeDocument/2006/relationships/customXml" Target="../ink/ink309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2.xml"/><Relationship Id="rId23" Type="http://schemas.openxmlformats.org/officeDocument/2006/relationships/customXml" Target="../ink/ink294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7.xml"/><Relationship Id="rId57" Type="http://schemas.openxmlformats.org/officeDocument/2006/relationships/customXml" Target="../ink/ink311.xml"/><Relationship Id="rId61" Type="http://schemas.openxmlformats.org/officeDocument/2006/relationships/customXml" Target="../ink/ink313.xml"/><Relationship Id="rId82" Type="http://schemas.openxmlformats.org/officeDocument/2006/relationships/image" Target="../media/image306.emf"/><Relationship Id="rId19" Type="http://schemas.openxmlformats.org/officeDocument/2006/relationships/customXml" Target="../ink/ink292.xml"/><Relationship Id="rId31" Type="http://schemas.openxmlformats.org/officeDocument/2006/relationships/customXml" Target="../ink/ink298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5.xml"/><Relationship Id="rId73" Type="http://schemas.openxmlformats.org/officeDocument/2006/relationships/customXml" Target="../ink/ink319.xml"/><Relationship Id="rId78" Type="http://schemas.openxmlformats.org/officeDocument/2006/relationships/image" Target="../media/image304.emf"/><Relationship Id="rId81" Type="http://schemas.openxmlformats.org/officeDocument/2006/relationships/customXml" Target="../ink/ink323.xml"/><Relationship Id="rId22" Type="http://schemas.openxmlformats.org/officeDocument/2006/relationships/image" Target="../media/image287.emf"/><Relationship Id="rId27" Type="http://schemas.openxmlformats.org/officeDocument/2006/relationships/customXml" Target="../ink/ink296.xml"/><Relationship Id="rId30" Type="http://schemas.openxmlformats.org/officeDocument/2006/relationships/image" Target="../media/image291.emf"/><Relationship Id="rId35" Type="http://schemas.openxmlformats.org/officeDocument/2006/relationships/customXml" Target="../ink/ink300.xml"/><Relationship Id="rId43" Type="http://schemas.openxmlformats.org/officeDocument/2006/relationships/customXml" Target="../ink/ink304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7.xml"/><Relationship Id="rId77" Type="http://schemas.openxmlformats.org/officeDocument/2006/relationships/customXml" Target="../ink/ink321.xml"/><Relationship Id="rId51" Type="http://schemas.openxmlformats.org/officeDocument/2006/relationships/customXml" Target="../ink/ink308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0.xml"/><Relationship Id="rId17" Type="http://schemas.openxmlformats.org/officeDocument/2006/relationships/customXml" Target="../ink/ink291.xml"/><Relationship Id="rId25" Type="http://schemas.openxmlformats.org/officeDocument/2006/relationships/customXml" Target="../ink/ink295.xml"/><Relationship Id="rId33" Type="http://schemas.openxmlformats.org/officeDocument/2006/relationships/customXml" Target="../ink/ink299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2.xml"/><Relationship Id="rId67" Type="http://schemas.openxmlformats.org/officeDocument/2006/relationships/customXml" Target="../ink/ink316.xml"/><Relationship Id="rId20" Type="http://schemas.openxmlformats.org/officeDocument/2006/relationships/image" Target="../media/image286.emf"/><Relationship Id="rId41" Type="http://schemas.openxmlformats.org/officeDocument/2006/relationships/customXml" Target="../ink/ink303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72.PNG"/><Relationship Id="rId7" Type="http://schemas.openxmlformats.org/officeDocument/2006/relationships/customXml" Target="../ink/ink3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4.xml"/><Relationship Id="rId10" Type="http://schemas.openxmlformats.org/officeDocument/2006/relationships/image" Target="../media/image3350.emf"/><Relationship Id="rId4" Type="http://schemas.openxmlformats.org/officeDocument/2006/relationships/image" Target="../media/image73.PNG"/><Relationship Id="rId9" Type="http://schemas.openxmlformats.org/officeDocument/2006/relationships/customXml" Target="../ink/ink326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74.PNG"/><Relationship Id="rId12" Type="http://schemas.openxmlformats.org/officeDocument/2006/relationships/customXml" Target="../ink/ink330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8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29.xml"/><Relationship Id="rId4" Type="http://schemas.openxmlformats.org/officeDocument/2006/relationships/customXml" Target="../ink/ink327.xml"/><Relationship Id="rId9" Type="http://schemas.openxmlformats.org/officeDocument/2006/relationships/image" Target="../media/image3390.emf"/><Relationship Id="rId14" Type="http://schemas.openxmlformats.org/officeDocument/2006/relationships/customXml" Target="../ink/ink3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7.xml"/><Relationship Id="rId18" Type="http://schemas.openxmlformats.org/officeDocument/2006/relationships/image" Target="../media/image3480.emf"/><Relationship Id="rId3" Type="http://schemas.openxmlformats.org/officeDocument/2006/relationships/image" Target="../media/image75.PNG"/><Relationship Id="rId7" Type="http://schemas.openxmlformats.org/officeDocument/2006/relationships/customXml" Target="../ink/ink334.xml"/><Relationship Id="rId12" Type="http://schemas.openxmlformats.org/officeDocument/2006/relationships/image" Target="../media/image3450.emf"/><Relationship Id="rId17" Type="http://schemas.openxmlformats.org/officeDocument/2006/relationships/customXml" Target="../ink/ink339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6.xml"/><Relationship Id="rId5" Type="http://schemas.openxmlformats.org/officeDocument/2006/relationships/customXml" Target="../ink/ink333.xml"/><Relationship Id="rId15" Type="http://schemas.openxmlformats.org/officeDocument/2006/relationships/customXml" Target="../ink/ink338.xml"/><Relationship Id="rId10" Type="http://schemas.openxmlformats.org/officeDocument/2006/relationships/image" Target="../media/image3440.emf"/><Relationship Id="rId4" Type="http://schemas.openxmlformats.org/officeDocument/2006/relationships/image" Target="../media/image76.PNG"/><Relationship Id="rId9" Type="http://schemas.openxmlformats.org/officeDocument/2006/relationships/customXml" Target="../ink/ink335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2.xml"/><Relationship Id="rId13" Type="http://schemas.openxmlformats.org/officeDocument/2006/relationships/image" Target="../media/image35600.emf"/><Relationship Id="rId18" Type="http://schemas.openxmlformats.org/officeDocument/2006/relationships/customXml" Target="../ink/ink347.xml"/><Relationship Id="rId3" Type="http://schemas.openxmlformats.org/officeDocument/2006/relationships/image" Target="../media/image88.PNG"/><Relationship Id="rId7" Type="http://schemas.openxmlformats.org/officeDocument/2006/relationships/image" Target="../media/image35300.emf"/><Relationship Id="rId12" Type="http://schemas.openxmlformats.org/officeDocument/2006/relationships/customXml" Target="../ink/ink344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1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3.xml"/><Relationship Id="rId19" Type="http://schemas.openxmlformats.org/officeDocument/2006/relationships/image" Target="../media/image35900.emf"/><Relationship Id="rId4" Type="http://schemas.openxmlformats.org/officeDocument/2006/relationships/customXml" Target="../ink/ink340.xml"/><Relationship Id="rId9" Type="http://schemas.openxmlformats.org/officeDocument/2006/relationships/image" Target="../media/image35400.emf"/><Relationship Id="rId14" Type="http://schemas.openxmlformats.org/officeDocument/2006/relationships/customXml" Target="../ink/ink3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26" Type="http://schemas.openxmlformats.org/officeDocument/2006/relationships/customXml" Target="../ink/ink352.xml"/><Relationship Id="rId39" Type="http://schemas.openxmlformats.org/officeDocument/2006/relationships/image" Target="../media/image3520.emf"/><Relationship Id="rId3" Type="http://schemas.openxmlformats.org/officeDocument/2006/relationships/image" Target="../media/image89.PNG"/><Relationship Id="rId34" Type="http://schemas.openxmlformats.org/officeDocument/2006/relationships/customXml" Target="../ink/ink356.xml"/><Relationship Id="rId7" Type="http://schemas.openxmlformats.org/officeDocument/2006/relationships/image" Target="../media/image362.emf"/><Relationship Id="rId25" Type="http://schemas.openxmlformats.org/officeDocument/2006/relationships/customXml" Target="../ink/ink351.xml"/><Relationship Id="rId33" Type="http://schemas.openxmlformats.org/officeDocument/2006/relationships/image" Target="../media/image3490.emf"/><Relationship Id="rId38" Type="http://schemas.openxmlformats.org/officeDocument/2006/relationships/customXml" Target="../ink/ink358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9.xml"/><Relationship Id="rId24" Type="http://schemas.openxmlformats.org/officeDocument/2006/relationships/image" Target="../media/image445.emf"/><Relationship Id="rId32" Type="http://schemas.openxmlformats.org/officeDocument/2006/relationships/customXml" Target="../ink/ink355.xml"/><Relationship Id="rId37" Type="http://schemas.openxmlformats.org/officeDocument/2006/relationships/image" Target="../media/image3510.emf"/><Relationship Id="rId40" Type="http://schemas.openxmlformats.org/officeDocument/2006/relationships/customXml" Target="../ink/ink359.xml"/><Relationship Id="rId5" Type="http://schemas.openxmlformats.org/officeDocument/2006/relationships/image" Target="../media/image361.emf"/><Relationship Id="rId28" Type="http://schemas.openxmlformats.org/officeDocument/2006/relationships/customXml" Target="../ink/ink353.xml"/><Relationship Id="rId36" Type="http://schemas.openxmlformats.org/officeDocument/2006/relationships/customXml" Target="../ink/ink357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8.xml"/><Relationship Id="rId27" Type="http://schemas.openxmlformats.org/officeDocument/2006/relationships/image" Target="../media/image446.emf"/><Relationship Id="rId30" Type="http://schemas.openxmlformats.org/officeDocument/2006/relationships/customXml" Target="../ink/ink354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92.PNG"/><Relationship Id="rId7" Type="http://schemas.openxmlformats.org/officeDocument/2006/relationships/customXml" Target="../ink/ink36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0.xml"/><Relationship Id="rId10" Type="http://schemas.openxmlformats.org/officeDocument/2006/relationships/image" Target="../media/image365.emf"/><Relationship Id="rId4" Type="http://schemas.openxmlformats.org/officeDocument/2006/relationships/image" Target="../media/image93.PNG"/><Relationship Id="rId9" Type="http://schemas.openxmlformats.org/officeDocument/2006/relationships/customXml" Target="../ink/ink36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5.xml"/><Relationship Id="rId3" Type="http://schemas.openxmlformats.org/officeDocument/2006/relationships/image" Target="../media/image94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4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6.xml"/><Relationship Id="rId4" Type="http://schemas.openxmlformats.org/officeDocument/2006/relationships/customXml" Target="../ink/ink363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9.xml"/><Relationship Id="rId13" Type="http://schemas.openxmlformats.org/officeDocument/2006/relationships/image" Target="../media/image359.emf"/><Relationship Id="rId3" Type="http://schemas.openxmlformats.org/officeDocument/2006/relationships/image" Target="../media/image95.PNG"/><Relationship Id="rId7" Type="http://schemas.openxmlformats.org/officeDocument/2006/relationships/image" Target="../media/image356.emf"/><Relationship Id="rId12" Type="http://schemas.openxmlformats.org/officeDocument/2006/relationships/customXml" Target="../ink/ink37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8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0.xml"/><Relationship Id="rId4" Type="http://schemas.openxmlformats.org/officeDocument/2006/relationships/customXml" Target="../ink/ink367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.xml"/><Relationship Id="rId13" Type="http://schemas.openxmlformats.org/officeDocument/2006/relationships/image" Target="../media/image378.emf"/><Relationship Id="rId18" Type="http://schemas.openxmlformats.org/officeDocument/2006/relationships/customXml" Target="../ink/ink378.xml"/><Relationship Id="rId26" Type="http://schemas.openxmlformats.org/officeDocument/2006/relationships/customXml" Target="../ink/ink382.xml"/><Relationship Id="rId3" Type="http://schemas.openxmlformats.org/officeDocument/2006/relationships/image" Target="../media/image96.PNG"/><Relationship Id="rId21" Type="http://schemas.openxmlformats.org/officeDocument/2006/relationships/image" Target="../media/image383.emf"/><Relationship Id="rId34" Type="http://schemas.openxmlformats.org/officeDocument/2006/relationships/customXml" Target="../ink/ink386.xml"/><Relationship Id="rId7" Type="http://schemas.openxmlformats.org/officeDocument/2006/relationships/image" Target="../media/image375.emf"/><Relationship Id="rId12" Type="http://schemas.openxmlformats.org/officeDocument/2006/relationships/customXml" Target="../ink/ink375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7.xml"/><Relationship Id="rId20" Type="http://schemas.openxmlformats.org/officeDocument/2006/relationships/customXml" Target="../ink/ink379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2.xml"/><Relationship Id="rId11" Type="http://schemas.openxmlformats.org/officeDocument/2006/relationships/image" Target="../media/image377.emf"/><Relationship Id="rId24" Type="http://schemas.openxmlformats.org/officeDocument/2006/relationships/customXml" Target="../ink/ink381.xml"/><Relationship Id="rId32" Type="http://schemas.openxmlformats.org/officeDocument/2006/relationships/customXml" Target="../ink/ink385.xml"/><Relationship Id="rId5" Type="http://schemas.openxmlformats.org/officeDocument/2006/relationships/image" Target="../media/image98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3.xml"/><Relationship Id="rId10" Type="http://schemas.openxmlformats.org/officeDocument/2006/relationships/customXml" Target="../ink/ink374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97.PNG"/><Relationship Id="rId9" Type="http://schemas.openxmlformats.org/officeDocument/2006/relationships/image" Target="../media/image376.emf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386.emf"/><Relationship Id="rId30" Type="http://schemas.openxmlformats.org/officeDocument/2006/relationships/customXml" Target="../ink/ink384.xml"/><Relationship Id="rId35" Type="http://schemas.openxmlformats.org/officeDocument/2006/relationships/image" Target="../media/image3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395.emf"/><Relationship Id="rId3" Type="http://schemas.openxmlformats.org/officeDocument/2006/relationships/image" Target="../media/image100.PNG"/><Relationship Id="rId7" Type="http://schemas.openxmlformats.org/officeDocument/2006/relationships/image" Target="../media/image392.emf"/><Relationship Id="rId12" Type="http://schemas.openxmlformats.org/officeDocument/2006/relationships/customXml" Target="../ink/ink39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8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393.emf"/><Relationship Id="rId14" Type="http://schemas.openxmlformats.org/officeDocument/2006/relationships/customXml" Target="../ink/ink39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5.xml"/><Relationship Id="rId13" Type="http://schemas.openxmlformats.org/officeDocument/2006/relationships/image" Target="../media/image404.emf"/><Relationship Id="rId3" Type="http://schemas.openxmlformats.org/officeDocument/2006/relationships/image" Target="../media/image107.PNG"/><Relationship Id="rId7" Type="http://schemas.openxmlformats.org/officeDocument/2006/relationships/image" Target="../media/image401.emf"/><Relationship Id="rId12" Type="http://schemas.openxmlformats.org/officeDocument/2006/relationships/customXml" Target="../ink/ink39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4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6.xml"/><Relationship Id="rId4" Type="http://schemas.openxmlformats.org/officeDocument/2006/relationships/customXml" Target="../ink/ink393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0.xml"/><Relationship Id="rId3" Type="http://schemas.openxmlformats.org/officeDocument/2006/relationships/image" Target="../media/image110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9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1.xml"/><Relationship Id="rId4" Type="http://schemas.openxmlformats.org/officeDocument/2006/relationships/customXml" Target="../ink/ink398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406.xml"/><Relationship Id="rId3" Type="http://schemas.openxmlformats.org/officeDocument/2006/relationships/image" Target="../media/image111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3.xml"/><Relationship Id="rId11" Type="http://schemas.openxmlformats.org/officeDocument/2006/relationships/customXml" Target="../ink/ink405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2.xml"/><Relationship Id="rId9" Type="http://schemas.openxmlformats.org/officeDocument/2006/relationships/customXml" Target="../ink/ink404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412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113.PNG"/><Relationship Id="rId21" Type="http://schemas.openxmlformats.org/officeDocument/2006/relationships/customXml" Target="../ink/ink416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4.xml"/><Relationship Id="rId25" Type="http://schemas.openxmlformats.org/officeDocument/2006/relationships/customXml" Target="../ink/ink418.xml"/><Relationship Id="rId33" Type="http://schemas.openxmlformats.org/officeDocument/2006/relationships/customXml" Target="../ink/ink422.xml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9.xml"/><Relationship Id="rId11" Type="http://schemas.openxmlformats.org/officeDocument/2006/relationships/customXml" Target="../ink/ink411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3.xml"/><Relationship Id="rId23" Type="http://schemas.openxmlformats.org/officeDocument/2006/relationships/customXml" Target="../ink/ink417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5.xml"/><Relationship Id="rId31" Type="http://schemas.openxmlformats.org/officeDocument/2006/relationships/customXml" Target="../ink/ink421.xml"/><Relationship Id="rId4" Type="http://schemas.openxmlformats.org/officeDocument/2006/relationships/customXml" Target="../ink/ink408.xml"/><Relationship Id="rId9" Type="http://schemas.openxmlformats.org/officeDocument/2006/relationships/customXml" Target="../ink/ink410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9.xml"/><Relationship Id="rId30" Type="http://schemas.openxmlformats.org/officeDocument/2006/relationships/image" Target="../media/image434.emf"/><Relationship Id="rId35" Type="http://schemas.openxmlformats.org/officeDocument/2006/relationships/customXml" Target="../ink/ink4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13" Type="http://schemas.openxmlformats.org/officeDocument/2006/relationships/customXml" Target="../ink/ink429.xml"/><Relationship Id="rId3" Type="http://schemas.openxmlformats.org/officeDocument/2006/relationships/image" Target="../media/image116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6.xml"/><Relationship Id="rId11" Type="http://schemas.openxmlformats.org/officeDocument/2006/relationships/customXml" Target="../ink/ink428.xml"/><Relationship Id="rId5" Type="http://schemas.openxmlformats.org/officeDocument/2006/relationships/image" Target="../media/image442.emf"/><Relationship Id="rId15" Type="http://schemas.openxmlformats.org/officeDocument/2006/relationships/customXml" Target="../ink/ink430.xml"/><Relationship Id="rId10" Type="http://schemas.openxmlformats.org/officeDocument/2006/relationships/image" Target="../media/image117.PNG"/><Relationship Id="rId4" Type="http://schemas.openxmlformats.org/officeDocument/2006/relationships/customXml" Target="../ink/ink425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3.xml"/><Relationship Id="rId3" Type="http://schemas.openxmlformats.org/officeDocument/2006/relationships/image" Target="../media/image100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2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4.xml"/><Relationship Id="rId4" Type="http://schemas.openxmlformats.org/officeDocument/2006/relationships/customXml" Target="../ink/ink431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7.xml"/><Relationship Id="rId3" Type="http://schemas.openxmlformats.org/officeDocument/2006/relationships/image" Target="../media/image88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6.xml"/><Relationship Id="rId5" Type="http://schemas.openxmlformats.org/officeDocument/2006/relationships/image" Target="../media/image3720.emf"/><Relationship Id="rId4" Type="http://schemas.openxmlformats.org/officeDocument/2006/relationships/customXml" Target="../ink/ink435.xml"/><Relationship Id="rId9" Type="http://schemas.openxmlformats.org/officeDocument/2006/relationships/image" Target="../media/image390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0.xml"/><Relationship Id="rId3" Type="http://schemas.openxmlformats.org/officeDocument/2006/relationships/image" Target="../media/image89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1.xml"/><Relationship Id="rId4" Type="http://schemas.openxmlformats.org/officeDocument/2006/relationships/customXml" Target="../ink/ink438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customXml" Target="../ink/ink446.xml"/><Relationship Id="rId3" Type="http://schemas.openxmlformats.org/officeDocument/2006/relationships/image" Target="../media/image121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3.xml"/><Relationship Id="rId11" Type="http://schemas.openxmlformats.org/officeDocument/2006/relationships/customXml" Target="../ink/ink445.xml"/><Relationship Id="rId5" Type="http://schemas.openxmlformats.org/officeDocument/2006/relationships/image" Target="../media/image354.emf"/><Relationship Id="rId10" Type="http://schemas.openxmlformats.org/officeDocument/2006/relationships/image" Target="../media/image366.emf"/><Relationship Id="rId4" Type="http://schemas.openxmlformats.org/officeDocument/2006/relationships/customXml" Target="../ink/ink442.xml"/><Relationship Id="rId9" Type="http://schemas.openxmlformats.org/officeDocument/2006/relationships/customXml" Target="../ink/ink444.xml"/><Relationship Id="rId14" Type="http://schemas.openxmlformats.org/officeDocument/2006/relationships/image" Target="../media/image372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3" Type="http://schemas.openxmlformats.org/officeDocument/2006/relationships/image" Target="../media/image124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0.xml"/><Relationship Id="rId4" Type="http://schemas.openxmlformats.org/officeDocument/2006/relationships/customXml" Target="../ink/ink447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3.xml"/><Relationship Id="rId13" Type="http://schemas.openxmlformats.org/officeDocument/2006/relationships/image" Target="../media/image420.emf"/><Relationship Id="rId3" Type="http://schemas.openxmlformats.org/officeDocument/2006/relationships/image" Target="../media/image125.PNG"/><Relationship Id="rId7" Type="http://schemas.openxmlformats.org/officeDocument/2006/relationships/image" Target="../media/image4010.emf"/><Relationship Id="rId12" Type="http://schemas.openxmlformats.org/officeDocument/2006/relationships/customXml" Target="../ink/ink455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6.xml"/><Relationship Id="rId16" Type="http://schemas.openxmlformats.org/officeDocument/2006/relationships/customXml" Target="../ink/ink45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2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4.xml"/><Relationship Id="rId4" Type="http://schemas.openxmlformats.org/officeDocument/2006/relationships/customXml" Target="../ink/ink451.xml"/><Relationship Id="rId9" Type="http://schemas.openxmlformats.org/officeDocument/2006/relationships/image" Target="../media/image405.emf"/><Relationship Id="rId14" Type="http://schemas.openxmlformats.org/officeDocument/2006/relationships/customXml" Target="../ink/ink45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1.xml"/><Relationship Id="rId18" Type="http://schemas.openxmlformats.org/officeDocument/2006/relationships/image" Target="../media/image3360.emf"/><Relationship Id="rId3" Type="http://schemas.openxmlformats.org/officeDocument/2006/relationships/image" Target="../media/image126.PNG"/><Relationship Id="rId12" Type="http://schemas.openxmlformats.org/officeDocument/2006/relationships/image" Target="../media/image4350.emf"/><Relationship Id="rId17" Type="http://schemas.openxmlformats.org/officeDocument/2006/relationships/customXml" Target="../ink/ink463.xml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0.xml"/><Relationship Id="rId5" Type="http://schemas.openxmlformats.org/officeDocument/2006/relationships/customXml" Target="../ink/ink458.xml"/><Relationship Id="rId15" Type="http://schemas.openxmlformats.org/officeDocument/2006/relationships/customXml" Target="../ink/ink462.xml"/><Relationship Id="rId10" Type="http://schemas.openxmlformats.org/officeDocument/2006/relationships/image" Target="../media/image4340.emf"/><Relationship Id="rId4" Type="http://schemas.openxmlformats.org/officeDocument/2006/relationships/image" Target="../media/image127.PNG"/><Relationship Id="rId9" Type="http://schemas.openxmlformats.org/officeDocument/2006/relationships/customXml" Target="../ink/ink459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7.xml"/><Relationship Id="rId13" Type="http://schemas.openxmlformats.org/officeDocument/2006/relationships/image" Target="../media/image407.emf"/><Relationship Id="rId3" Type="http://schemas.openxmlformats.org/officeDocument/2006/relationships/image" Target="../media/image132.PNG"/><Relationship Id="rId7" Type="http://schemas.openxmlformats.org/officeDocument/2006/relationships/image" Target="../media/image397.emf"/><Relationship Id="rId12" Type="http://schemas.openxmlformats.org/officeDocument/2006/relationships/customXml" Target="../ink/ink469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6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8.xml"/><Relationship Id="rId4" Type="http://schemas.openxmlformats.org/officeDocument/2006/relationships/customXml" Target="../ink/ink465.xml"/><Relationship Id="rId9" Type="http://schemas.openxmlformats.org/officeDocument/2006/relationships/image" Target="../media/image398.emf"/><Relationship Id="rId14" Type="http://schemas.openxmlformats.org/officeDocument/2006/relationships/customXml" Target="../ink/ink47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6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71.xml"/><Relationship Id="rId21" Type="http://schemas.openxmlformats.org/officeDocument/2006/relationships/customXml" Target="../ink/ink480.xml"/><Relationship Id="rId34" Type="http://schemas.openxmlformats.org/officeDocument/2006/relationships/image" Target="../media/image458.emf"/><Relationship Id="rId7" Type="http://schemas.openxmlformats.org/officeDocument/2006/relationships/customXml" Target="../ink/ink473.xml"/><Relationship Id="rId12" Type="http://schemas.openxmlformats.org/officeDocument/2006/relationships/image" Target="../media/image423.emf"/><Relationship Id="rId17" Type="http://schemas.openxmlformats.org/officeDocument/2006/relationships/customXml" Target="../ink/ink478.xml"/><Relationship Id="rId25" Type="http://schemas.openxmlformats.org/officeDocument/2006/relationships/customXml" Target="../ink/ink482.xml"/><Relationship Id="rId33" Type="http://schemas.openxmlformats.org/officeDocument/2006/relationships/customXml" Target="../ink/ink486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5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72.xml"/><Relationship Id="rId15" Type="http://schemas.openxmlformats.org/officeDocument/2006/relationships/customXml" Target="../ink/ink477.xml"/><Relationship Id="rId23" Type="http://schemas.openxmlformats.org/officeDocument/2006/relationships/customXml" Target="../ink/ink481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9.xml"/><Relationship Id="rId31" Type="http://schemas.openxmlformats.org/officeDocument/2006/relationships/customXml" Target="../ink/ink485.xml"/><Relationship Id="rId4" Type="http://schemas.openxmlformats.org/officeDocument/2006/relationships/image" Target="../media/image2770.emf"/><Relationship Id="rId9" Type="http://schemas.openxmlformats.org/officeDocument/2006/relationships/customXml" Target="../ink/ink474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83.xml"/><Relationship Id="rId30" Type="http://schemas.openxmlformats.org/officeDocument/2006/relationships/image" Target="../media/image456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>
            <a:hlinkClick r:id="rId6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7"/>
              </a:rPr>
              <a:t>http:</a:t>
            </a:r>
            <a:r>
              <a:rPr lang="en-US" sz="3200" i="0" dirty="0">
                <a:hlinkClick r:id="rId7"/>
              </a:rPr>
              <a:t>//</a:t>
            </a:r>
            <a:r>
              <a:rPr lang="it-IT" sz="3200" i="0" dirty="0">
                <a:hlinkClick r:id="rId7"/>
              </a:rPr>
              <a:t>github.com/SuperV12</a:t>
            </a:r>
            <a:r>
              <a:rPr lang="it-IT" sz="3200" b="0" i="0" dirty="0">
                <a:hlinkClick r:id="rId7"/>
              </a:rPr>
              <a:t>3</a:t>
            </a:r>
            <a:r>
              <a:rPr lang="it-IT" sz="3200" i="0" dirty="0">
                <a:hlinkClick r:id="rId7"/>
              </a:rPr>
              <a:t>4/meetingcpp2016</a:t>
            </a:r>
            <a:endParaRPr lang="en-US" sz="32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modern</a:t>
            </a:r>
            <a:r>
              <a:rPr lang="it-IT" dirty="0"/>
              <a:t> </a:t>
            </a:r>
            <a:r>
              <a:rPr lang="it-IT" dirty="0" err="1"/>
              <a:t>metaprogramming</a:t>
            </a:r>
            <a:r>
              <a:rPr lang="it-IT" dirty="0"/>
              <a:t>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/>
              <a:t>Every value has a </a:t>
            </a:r>
            <a:r>
              <a:rPr lang="en-US" b="1" dirty="0"/>
              <a:t>unique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about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integral_constant</a:t>
            </a:r>
            <a:r>
              <a:rPr lang="en-US" dirty="0"/>
              <a:t>.</a:t>
            </a:r>
          </a:p>
          <a:p>
            <a:r>
              <a:rPr lang="en-US" dirty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/>
              <a:t>Condition</a:t>
            </a:r>
            <a:r>
              <a:rPr lang="it-IT" b="1" dirty="0"/>
              <a:t> </a:t>
            </a:r>
            <a:r>
              <a:rPr lang="it-IT" b="1" dirty="0" err="1"/>
              <a:t>variables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atomic</a:t>
            </a:r>
            <a:r>
              <a:rPr lang="it-IT" b="1" dirty="0"/>
              <a:t> </a:t>
            </a:r>
            <a:r>
              <a:rPr lang="it-IT" b="1" dirty="0" err="1"/>
              <a:t>counters</a:t>
            </a:r>
            <a:r>
              <a:rPr lang="it-IT" b="1" dirty="0"/>
              <a:t> </a:t>
            </a:r>
            <a:r>
              <a:rPr lang="it-IT" dirty="0"/>
              <a:t>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wait</a:t>
            </a:r>
            <a:r>
              <a:rPr lang="it-IT" dirty="0"/>
              <a:t> for multiple </a:t>
            </a:r>
            <a:r>
              <a:rPr lang="it-IT" dirty="0" err="1"/>
              <a:t>tasks</a:t>
            </a:r>
            <a:r>
              <a:rPr lang="it-IT" dirty="0"/>
              <a:t>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/>
              <a:t>struct</a:t>
            </a:r>
            <a:r>
              <a:rPr lang="it-IT" dirty="0"/>
              <a:t> </a:t>
            </a:r>
            <a:r>
              <a:rPr lang="it-IT" dirty="0" err="1"/>
              <a:t>aggregates</a:t>
            </a:r>
            <a:r>
              <a:rPr lang="it-IT" dirty="0"/>
              <a:t> a </a:t>
            </a:r>
            <a:r>
              <a:rPr lang="it-IT" b="1" dirty="0" err="1"/>
              <a:t>mutex</a:t>
            </a:r>
            <a:r>
              <a:rPr lang="it-IT" dirty="0"/>
              <a:t>, a</a:t>
            </a:r>
            <a:r>
              <a:rPr lang="it-IT" b="1" dirty="0"/>
              <a:t> </a:t>
            </a:r>
            <a:r>
              <a:rPr lang="it-IT" b="1" dirty="0" err="1"/>
              <a:t>condition</a:t>
            </a:r>
            <a:r>
              <a:rPr lang="it-IT" b="1" dirty="0"/>
              <a:t> </a:t>
            </a:r>
            <a:r>
              <a:rPr lang="it-IT" b="1" dirty="0" err="1"/>
              <a:t>variable</a:t>
            </a:r>
            <a:r>
              <a:rPr lang="it-IT" dirty="0"/>
              <a:t> and an </a:t>
            </a:r>
            <a:r>
              <a:rPr lang="it-IT" b="1" dirty="0" err="1"/>
              <a:t>atomic</a:t>
            </a:r>
            <a:r>
              <a:rPr lang="it-IT" b="1" dirty="0"/>
              <a:t> </a:t>
            </a:r>
            <a:r>
              <a:rPr lang="it-IT" b="1" dirty="0" err="1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essentially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abstraction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</a:t>
            </a:r>
            <a:r>
              <a:rPr lang="it-IT" dirty="0" err="1"/>
              <a:t>busy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/>
              <a:t>The previously shown functions have “interface versions” that take a counter blocker as a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 err="1">
                <a:latin typeface="Consolas" panose="020B0609020204030204" pitchFamily="49" charset="0"/>
              </a:rPr>
              <a:t>counter_blocker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scheduler – </a:t>
            </a:r>
            <a:r>
              <a:rPr lang="en-US" b="1" dirty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counter blocker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“Type-value encoding” oriented data structures:</a:t>
            </a:r>
          </a:p>
          <a:p>
            <a:pPr lvl="1"/>
            <a:r>
              <a:rPr lang="en-US" dirty="0"/>
              <a:t>List, pair, map, graph.</a:t>
            </a:r>
            <a:endParaRPr lang="en-US" u="sng" dirty="0"/>
          </a:p>
          <a:p>
            <a:r>
              <a:rPr lang="en-US" dirty="0"/>
              <a:t>Heavy usage of </a:t>
            </a:r>
            <a:r>
              <a:rPr lang="en-US" b="1" dirty="0"/>
              <a:t>variable templates</a:t>
            </a:r>
            <a:r>
              <a:rPr lang="en-US" dirty="0"/>
              <a:t>, </a:t>
            </a:r>
            <a:r>
              <a:rPr lang="en-US" b="1" dirty="0" err="1"/>
              <a:t>constexpr</a:t>
            </a:r>
            <a:r>
              <a:rPr lang="en-US" dirty="0"/>
              <a:t> and </a:t>
            </a:r>
            <a:r>
              <a:rPr lang="en-US" b="1" dirty="0"/>
              <a:t>generic lambdas</a:t>
            </a:r>
            <a:r>
              <a:rPr lang="en-US" dirty="0"/>
              <a:t>.</a:t>
            </a:r>
          </a:p>
          <a:p>
            <a:r>
              <a:rPr lang="en-US" dirty="0"/>
              <a:t>Control flow implemented using generic lambdas and </a:t>
            </a:r>
            <a:r>
              <a:rPr lang="en-US" b="1" dirty="0"/>
              <a:t>“static if”</a:t>
            </a:r>
            <a:r>
              <a:rPr lang="en-US" dirty="0"/>
              <a:t>.</a:t>
            </a:r>
          </a:p>
          <a:p>
            <a:r>
              <a:rPr lang="en-US" dirty="0"/>
              <a:t>Loops/recursion implemented using </a:t>
            </a:r>
            <a:r>
              <a:rPr lang="en-US" b="1" dirty="0"/>
              <a:t>Y-</a:t>
            </a:r>
            <a:r>
              <a:rPr lang="en-US" b="1" dirty="0" err="1"/>
              <a:t>combinators</a:t>
            </a:r>
            <a:r>
              <a:rPr lang="en-US" dirty="0"/>
              <a:t>.</a:t>
            </a:r>
          </a:p>
          <a:p>
            <a:r>
              <a:rPr lang="en-US" dirty="0"/>
              <a:t>Namespace-oriented usage syntax.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Implemented with </a:t>
            </a:r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::tuple</a:t>
            </a:r>
            <a:r>
              <a:rPr lang="en-US" dirty="0"/>
              <a:t>.</a:t>
            </a:r>
          </a:p>
          <a:p>
            <a:r>
              <a:rPr lang="en-US" dirty="0"/>
              <a:t>Heavily used throughout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Supports </a:t>
            </a:r>
            <a:r>
              <a:rPr lang="en-US" b="1" dirty="0"/>
              <a:t>left folding</a:t>
            </a:r>
            <a:r>
              <a:rPr lang="en-US" dirty="0"/>
              <a:t>, </a:t>
            </a:r>
            <a:r>
              <a:rPr lang="en-US" b="1" dirty="0"/>
              <a:t>slicing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/>
              <a:t>Component and system</a:t>
            </a:r>
            <a:r>
              <a:rPr lang="en-US" b="1" dirty="0"/>
              <a:t> signature lists</a:t>
            </a:r>
            <a:r>
              <a:rPr lang="en-US" dirty="0"/>
              <a:t> that context settings require are implemented as lists.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5966</TotalTime>
  <Words>5063</Words>
  <Application>Microsoft Office PowerPoint</Application>
  <PresentationFormat>Widescreen</PresentationFormat>
  <Paragraphs>768</Paragraphs>
  <Slides>96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Calibri</vt:lpstr>
      <vt:lpstr>Arial</vt:lpstr>
      <vt:lpstr>Calibri Light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556</cp:revision>
  <dcterms:created xsi:type="dcterms:W3CDTF">2015-08-26T13:04:48Z</dcterms:created>
  <dcterms:modified xsi:type="dcterms:W3CDTF">2016-11-06T01:44:36Z</dcterms:modified>
</cp:coreProperties>
</file>